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2" Type="http://schemas.openxmlformats.org/officeDocument/2006/relationships/viewProps" Target="viewProps.xml" /><Relationship Id="rId11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4" Type="http://schemas.openxmlformats.org/officeDocument/2006/relationships/tableStyles" Target="tableStyles.xml" /><Relationship Id="rId11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jp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jp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 - Cancer - Inflammation or infection - 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br/>
                <a:r>
                  <a:rPr/>
                  <a:t>Localized (T1b/T2): Surgery (esophagectomy)</a:t>
                </a:r>
              </a:p>
              <a:p>
                <a:pPr lvl="0" indent="0" marL="0">
                  <a:buNone/>
                </a:pPr>
                <a:br/>
                <a:r>
                  <a:rPr/>
                  <a:t>Locally-advanced (T3M0):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</a:t>
            </a:r>
            <a:r>
              <a:rPr i="1"/>
              <a:t>adenocarcinoma</a:t>
            </a:r>
            <a:r>
              <a:rPr/>
              <a:t> an alternative to chemotherapy + radiation is “Sandwich” chemotherapy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2025-04-30T00:33:58Z</dcterms:created>
  <dcterms:modified xsi:type="dcterms:W3CDTF">2025-04-30T00:33:58Z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